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608DDFF-22CF-42D4-ABB2-7648A7248C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43C8B6F-9D0D-432D-B6E2-E58B1711A6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2C02740-902C-43AE-8DCB-CBB4C1F89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62EA-78E6-4E34-8F0A-0E4B8FCC5E2A}" type="datetimeFigureOut">
              <a:rPr lang="zh-TW" altLang="en-US" smtClean="0"/>
              <a:t>2021/5/31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2629229-98EC-4654-9A6E-22B7DAB3A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28AD56A-93FD-4DBA-B635-A8B18B8A7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5A11-EA92-421D-B3B1-9345B0321F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3078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304B0A0-F597-44FC-A9BE-CA809CC52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752CC6D-99B5-4679-8A46-668D0D1E1F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D386588-4235-4F9A-8894-4679DA491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62EA-78E6-4E34-8F0A-0E4B8FCC5E2A}" type="datetimeFigureOut">
              <a:rPr lang="zh-TW" altLang="en-US" smtClean="0"/>
              <a:t>2021/5/31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3F38387-4327-4A1C-80EF-A70FE1629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A995101-D443-4F5E-872D-D7FA0BF28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5A11-EA92-421D-B3B1-9345B0321F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5854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1878FDC8-E46B-4FF6-A8A3-3C5F4A0E67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C3DD8F0-0792-4160-A0EE-BA19953F0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69287D5-BBAC-48B4-9F9D-E414AF793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62EA-78E6-4E34-8F0A-0E4B8FCC5E2A}" type="datetimeFigureOut">
              <a:rPr lang="zh-TW" altLang="en-US" smtClean="0"/>
              <a:t>2021/5/31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E222DFE-AE66-4C48-98E4-70287C04D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BAA0C08-9242-4A5B-9901-234F472A2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5A11-EA92-421D-B3B1-9345B0321F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0355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D76D94F-D718-41C8-82A4-200E527C2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EFFAB8B-45B0-4C93-8F95-2EE31993F3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F3BCB72-6A28-4F7F-ACD0-14200E7BB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62EA-78E6-4E34-8F0A-0E4B8FCC5E2A}" type="datetimeFigureOut">
              <a:rPr lang="zh-TW" altLang="en-US" smtClean="0"/>
              <a:t>2021/5/31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FF0694F-0C50-48B8-A284-AE25AE3A4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CC3DF20-4154-4E7B-8C25-7EF924879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5A11-EA92-421D-B3B1-9345B0321F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2777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661EDC8-FB72-482A-9DF9-471044906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863A95E-CCAD-427C-8DCA-7466839D9E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C3C9D10-5E44-4A60-8118-818FA5F22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62EA-78E6-4E34-8F0A-0E4B8FCC5E2A}" type="datetimeFigureOut">
              <a:rPr lang="zh-TW" altLang="en-US" smtClean="0"/>
              <a:t>2021/5/31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1F33AF8-03B3-4B23-A0A3-49EEFD7F4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B1529C4-6679-49CE-BC4D-7B7A03E49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5A11-EA92-421D-B3B1-9345B0321F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4179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8A6F6E9-9BA1-4BDE-AF75-02FBAB093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B92EC58-4A02-49D5-8225-C9F30E17CA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B666412-D1B5-470D-A73F-A095C5E3B6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A26BB0F-7691-44F3-A768-0FC8BF4E9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62EA-78E6-4E34-8F0A-0E4B8FCC5E2A}" type="datetimeFigureOut">
              <a:rPr lang="zh-TW" altLang="en-US" smtClean="0"/>
              <a:t>2021/5/31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B5646BE-F057-466D-BA9C-5C8E3AB39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BD55BBC-5B2D-4D3D-A9F0-374C865A4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5A11-EA92-421D-B3B1-9345B0321F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3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9E50EE1-3199-42DD-9F53-B0F8CF38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9AEEB2B-5A8E-45F5-A66B-CC62244A8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6C6A682-CC56-45D6-9BE0-2983C67F6F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9A11DC88-F78D-4E63-A93F-C693E667A1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5DA480CD-55A3-48FB-B265-D44E407686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3D2E4F65-D7E6-45B9-A5E4-B47763564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62EA-78E6-4E34-8F0A-0E4B8FCC5E2A}" type="datetimeFigureOut">
              <a:rPr lang="zh-TW" altLang="en-US" smtClean="0"/>
              <a:t>2021/5/31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D98257A4-C681-407C-8ACB-A455276F2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045DA7C1-2ABE-4504-88D5-2F6226D12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5A11-EA92-421D-B3B1-9345B0321F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546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A68674E-5631-4035-9BD5-E19A29956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879385B4-0E44-4A0F-A4A1-C3318F9C9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62EA-78E6-4E34-8F0A-0E4B8FCC5E2A}" type="datetimeFigureOut">
              <a:rPr lang="zh-TW" altLang="en-US" smtClean="0"/>
              <a:t>2021/5/31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A47B4A27-FE6D-4FF2-82D7-0D9DCED7A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BD8C144-5DF9-46AF-B408-1A89AEEA8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5A11-EA92-421D-B3B1-9345B0321F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3391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E4088519-4682-462C-9A4E-B6C19BFF1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62EA-78E6-4E34-8F0A-0E4B8FCC5E2A}" type="datetimeFigureOut">
              <a:rPr lang="zh-TW" altLang="en-US" smtClean="0"/>
              <a:t>2021/5/31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4C39009B-B8D2-47B6-980F-4810724BD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A8DBBB4-6E04-47DA-A1F6-19AD95A5E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5A11-EA92-421D-B3B1-9345B0321F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947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3840214-276E-483E-9E53-8E261DF2B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42B9057-86EF-4B4F-B7E6-7ACAF90DA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8C73468-11FA-49D9-B207-51EC4C2FD6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84F96F3-AAFB-4B73-B010-51A2EA478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62EA-78E6-4E34-8F0A-0E4B8FCC5E2A}" type="datetimeFigureOut">
              <a:rPr lang="zh-TW" altLang="en-US" smtClean="0"/>
              <a:t>2021/5/31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996E7FF-4AC0-476B-90AF-C7E412CCE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BA10789-B702-4EE8-940A-F923C7A86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5A11-EA92-421D-B3B1-9345B0321F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0731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872E8F4-F903-45CB-AFA7-80F86D4C5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F41274D5-33A7-4BFB-BDCE-48BF3DE1A2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60966C79-D904-4936-9D6A-FA119BFFF3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7019449-FE6D-4DDD-910D-6A10EA6F5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62EA-78E6-4E34-8F0A-0E4B8FCC5E2A}" type="datetimeFigureOut">
              <a:rPr lang="zh-TW" altLang="en-US" smtClean="0"/>
              <a:t>2021/5/31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0F5E6F1-23C0-4E80-8BD2-DB36BFFB6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EE9CFAA-3BAC-42B3-84FF-F237C9CD9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5A11-EA92-421D-B3B1-9345B0321F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9160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7CDBCC7C-A82B-43C0-B07C-7EE73FA5E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050AAF2-E2D7-4B5F-9B33-1665E0018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8131490-B11C-427A-A715-5972D110E6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562EA-78E6-4E34-8F0A-0E4B8FCC5E2A}" type="datetimeFigureOut">
              <a:rPr lang="zh-TW" altLang="en-US" smtClean="0"/>
              <a:t>2021/5/31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5CB6A75-5970-49E4-858F-36E0D5BD58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4C76F7C-F0A0-4DB0-8F5E-A037930AED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95A11-EA92-421D-B3B1-9345B0321F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0988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2" name="圖片 207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3683" y="2819501"/>
            <a:ext cx="1104900" cy="847725"/>
          </a:xfrm>
          <a:prstGeom prst="rect">
            <a:avLst/>
          </a:prstGeom>
        </p:spPr>
      </p:pic>
      <p:grpSp>
        <p:nvGrpSpPr>
          <p:cNvPr id="6" name="群組 5"/>
          <p:cNvGrpSpPr/>
          <p:nvPr/>
        </p:nvGrpSpPr>
        <p:grpSpPr>
          <a:xfrm>
            <a:off x="761145" y="592898"/>
            <a:ext cx="9183809" cy="6148655"/>
            <a:chOff x="765358" y="215812"/>
            <a:chExt cx="9183809" cy="6148655"/>
          </a:xfrm>
        </p:grpSpPr>
        <p:pic>
          <p:nvPicPr>
            <p:cNvPr id="2" name="圖片 1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911468" y="273714"/>
              <a:ext cx="3745572" cy="5848350"/>
            </a:xfrm>
            <a:prstGeom prst="rect">
              <a:avLst/>
            </a:prstGeom>
          </p:spPr>
        </p:pic>
        <p:pic>
          <p:nvPicPr>
            <p:cNvPr id="9" name="圖片 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771716" y="215812"/>
              <a:ext cx="2238375" cy="1723806"/>
            </a:xfrm>
            <a:prstGeom prst="rect">
              <a:avLst/>
            </a:prstGeom>
          </p:spPr>
        </p:pic>
        <p:grpSp>
          <p:nvGrpSpPr>
            <p:cNvPr id="2051" name="群組 2050"/>
            <p:cNvGrpSpPr/>
            <p:nvPr/>
          </p:nvGrpSpPr>
          <p:grpSpPr>
            <a:xfrm>
              <a:off x="1187522" y="4027603"/>
              <a:ext cx="4004309" cy="1866900"/>
              <a:chOff x="2266244" y="3857625"/>
              <a:chExt cx="4004309" cy="1866900"/>
            </a:xfrm>
          </p:grpSpPr>
          <p:pic>
            <p:nvPicPr>
              <p:cNvPr id="25" name="圖片 24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266244" y="3857625"/>
                <a:ext cx="2971800" cy="1866900"/>
              </a:xfrm>
              <a:prstGeom prst="rect">
                <a:avLst/>
              </a:prstGeom>
            </p:spPr>
          </p:pic>
          <p:grpSp>
            <p:nvGrpSpPr>
              <p:cNvPr id="2049" name="群組 2048"/>
              <p:cNvGrpSpPr/>
              <p:nvPr/>
            </p:nvGrpSpPr>
            <p:grpSpPr>
              <a:xfrm>
                <a:off x="5226859" y="4901563"/>
                <a:ext cx="1043694" cy="64773"/>
                <a:chOff x="5226859" y="4901563"/>
                <a:chExt cx="1043694" cy="64773"/>
              </a:xfrm>
            </p:grpSpPr>
            <p:cxnSp>
              <p:nvCxnSpPr>
                <p:cNvPr id="28" name="直線接點 27"/>
                <p:cNvCxnSpPr/>
                <p:nvPr/>
              </p:nvCxnSpPr>
              <p:spPr>
                <a:xfrm>
                  <a:off x="5226859" y="4918708"/>
                  <a:ext cx="1002491" cy="15242"/>
                </a:xfrm>
                <a:prstGeom prst="line">
                  <a:avLst/>
                </a:prstGeom>
                <a:ln w="158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" name="流程圖: 接點 29"/>
                <p:cNvSpPr/>
                <p:nvPr/>
              </p:nvSpPr>
              <p:spPr>
                <a:xfrm flipV="1">
                  <a:off x="6203878" y="4901563"/>
                  <a:ext cx="66675" cy="64773"/>
                </a:xfrm>
                <a:prstGeom prst="flowChartConnector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</p:grpSp>
        <p:grpSp>
          <p:nvGrpSpPr>
            <p:cNvPr id="2071" name="群組 2070"/>
            <p:cNvGrpSpPr/>
            <p:nvPr/>
          </p:nvGrpSpPr>
          <p:grpSpPr>
            <a:xfrm>
              <a:off x="5388167" y="4840467"/>
              <a:ext cx="2590650" cy="1524000"/>
              <a:chOff x="6496200" y="4873349"/>
              <a:chExt cx="2590650" cy="1524000"/>
            </a:xfrm>
          </p:grpSpPr>
          <p:cxnSp>
            <p:nvCxnSpPr>
              <p:cNvPr id="2064" name="直線接點 2063"/>
              <p:cNvCxnSpPr/>
              <p:nvPr/>
            </p:nvCxnSpPr>
            <p:spPr>
              <a:xfrm>
                <a:off x="6520206" y="5839186"/>
                <a:ext cx="0" cy="348043"/>
              </a:xfrm>
              <a:prstGeom prst="line">
                <a:avLst/>
              </a:prstGeom>
              <a:ln w="158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70" name="群組 2069"/>
              <p:cNvGrpSpPr/>
              <p:nvPr/>
            </p:nvGrpSpPr>
            <p:grpSpPr>
              <a:xfrm>
                <a:off x="6496200" y="4873349"/>
                <a:ext cx="2590650" cy="1524000"/>
                <a:chOff x="6581925" y="4901563"/>
                <a:chExt cx="2590650" cy="1524000"/>
              </a:xfrm>
            </p:grpSpPr>
            <p:pic>
              <p:nvPicPr>
                <p:cNvPr id="2057" name="圖片 2056"/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496175" y="4901563"/>
                  <a:ext cx="1676400" cy="1524000"/>
                </a:xfrm>
                <a:prstGeom prst="rect">
                  <a:avLst/>
                </a:prstGeom>
              </p:spPr>
            </p:pic>
            <p:grpSp>
              <p:nvGrpSpPr>
                <p:cNvPr id="2068" name="群組 2067"/>
                <p:cNvGrpSpPr/>
                <p:nvPr/>
              </p:nvGrpSpPr>
              <p:grpSpPr>
                <a:xfrm>
                  <a:off x="6581925" y="5822037"/>
                  <a:ext cx="923776" cy="388979"/>
                  <a:chOff x="6562726" y="5822037"/>
                  <a:chExt cx="923776" cy="388979"/>
                </a:xfrm>
              </p:grpSpPr>
              <p:pic>
                <p:nvPicPr>
                  <p:cNvPr id="2062" name="圖片 2061"/>
                  <p:cNvPicPr>
                    <a:picLocks noChangeAspect="1"/>
                  </p:cNvPicPr>
                  <p:nvPr/>
                </p:nvPicPr>
                <p:blipFill>
                  <a:blip r:embed="rId7" cstate="email">
                    <a:extLst>
                      <a:ext uri="{28A0092B-C50C-407E-A947-70E740481C1C}">
                        <a14:useLocalDpi xmlns:a14="http://schemas.microsoft.com/office/drawing/2010/main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6562726" y="5822037"/>
                    <a:ext cx="67062" cy="67062"/>
                  </a:xfrm>
                  <a:prstGeom prst="rect">
                    <a:avLst/>
                  </a:prstGeom>
                </p:spPr>
              </p:pic>
              <p:cxnSp>
                <p:nvCxnSpPr>
                  <p:cNvPr id="2066" name="直線接點 2065"/>
                  <p:cNvCxnSpPr/>
                  <p:nvPr/>
                </p:nvCxnSpPr>
                <p:spPr>
                  <a:xfrm>
                    <a:off x="6582163" y="6208180"/>
                    <a:ext cx="904339" cy="2836"/>
                  </a:xfrm>
                  <a:prstGeom prst="line">
                    <a:avLst/>
                  </a:prstGeom>
                  <a:ln w="15875">
                    <a:solidFill>
                      <a:srgbClr val="C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5" name="群組 4"/>
            <p:cNvGrpSpPr/>
            <p:nvPr/>
          </p:nvGrpSpPr>
          <p:grpSpPr>
            <a:xfrm>
              <a:off x="765358" y="2549277"/>
              <a:ext cx="2506370" cy="1402188"/>
              <a:chOff x="765358" y="2549277"/>
              <a:chExt cx="2506370" cy="1402188"/>
            </a:xfrm>
          </p:grpSpPr>
          <p:grpSp>
            <p:nvGrpSpPr>
              <p:cNvPr id="2076" name="群組 2075"/>
              <p:cNvGrpSpPr/>
              <p:nvPr/>
            </p:nvGrpSpPr>
            <p:grpSpPr>
              <a:xfrm>
                <a:off x="2323276" y="3124787"/>
                <a:ext cx="948452" cy="45719"/>
                <a:chOff x="4372207" y="2843699"/>
                <a:chExt cx="948452" cy="45719"/>
              </a:xfrm>
            </p:grpSpPr>
            <p:cxnSp>
              <p:nvCxnSpPr>
                <p:cNvPr id="2075" name="直線接點 2074"/>
                <p:cNvCxnSpPr/>
                <p:nvPr/>
              </p:nvCxnSpPr>
              <p:spPr>
                <a:xfrm flipH="1">
                  <a:off x="4372207" y="2866560"/>
                  <a:ext cx="904169" cy="0"/>
                </a:xfrm>
                <a:prstGeom prst="line">
                  <a:avLst/>
                </a:prstGeom>
                <a:ln w="158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1" name="流程圖: 接點 60"/>
                <p:cNvSpPr/>
                <p:nvPr/>
              </p:nvSpPr>
              <p:spPr>
                <a:xfrm flipV="1">
                  <a:off x="5274940" y="2843699"/>
                  <a:ext cx="45719" cy="45719"/>
                </a:xfrm>
                <a:prstGeom prst="flowChartConnector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pic>
            <p:nvPicPr>
              <p:cNvPr id="2077" name="圖片 2076"/>
              <p:cNvPicPr>
                <a:picLocks noChangeAspect="1"/>
              </p:cNvPicPr>
              <p:nvPr/>
            </p:nvPicPr>
            <p:blipFill>
              <a:blip r:embed="rId8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78550" y="2549277"/>
                <a:ext cx="1520334" cy="1140251"/>
              </a:xfrm>
              <a:prstGeom prst="rect">
                <a:avLst/>
              </a:prstGeom>
            </p:spPr>
          </p:pic>
          <p:sp>
            <p:nvSpPr>
              <p:cNvPr id="2078" name="矩形 2077"/>
              <p:cNvSpPr/>
              <p:nvPr/>
            </p:nvSpPr>
            <p:spPr>
              <a:xfrm>
                <a:off x="765358" y="3690587"/>
                <a:ext cx="1533525" cy="260878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300" b="1" dirty="0">
                    <a:solidFill>
                      <a:schemeClr val="tx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惠民醫院示範基地</a:t>
                </a:r>
              </a:p>
            </p:txBody>
          </p:sp>
        </p:grpSp>
        <p:grpSp>
          <p:nvGrpSpPr>
            <p:cNvPr id="39" name="群組 38"/>
            <p:cNvGrpSpPr/>
            <p:nvPr/>
          </p:nvGrpSpPr>
          <p:grpSpPr>
            <a:xfrm>
              <a:off x="6496200" y="423744"/>
              <a:ext cx="3452967" cy="2149787"/>
              <a:chOff x="7528793" y="551872"/>
              <a:chExt cx="3452967" cy="2149787"/>
            </a:xfrm>
          </p:grpSpPr>
          <p:grpSp>
            <p:nvGrpSpPr>
              <p:cNvPr id="34" name="群組 33"/>
              <p:cNvGrpSpPr/>
              <p:nvPr/>
            </p:nvGrpSpPr>
            <p:grpSpPr>
              <a:xfrm>
                <a:off x="8778201" y="551872"/>
                <a:ext cx="2203559" cy="2149787"/>
                <a:chOff x="8715963" y="484048"/>
                <a:chExt cx="2203559" cy="2149787"/>
              </a:xfrm>
            </p:grpSpPr>
            <p:grpSp>
              <p:nvGrpSpPr>
                <p:cNvPr id="33" name="群組 32"/>
                <p:cNvGrpSpPr/>
                <p:nvPr/>
              </p:nvGrpSpPr>
              <p:grpSpPr>
                <a:xfrm>
                  <a:off x="8720295" y="484048"/>
                  <a:ext cx="2199227" cy="2142733"/>
                  <a:chOff x="8659861" y="675607"/>
                  <a:chExt cx="2199227" cy="2142733"/>
                </a:xfrm>
              </p:grpSpPr>
              <p:pic>
                <p:nvPicPr>
                  <p:cNvPr id="67" name="圖片 66"/>
                  <p:cNvPicPr>
                    <a:picLocks noChangeAspect="1"/>
                  </p:cNvPicPr>
                  <p:nvPr/>
                </p:nvPicPr>
                <p:blipFill>
                  <a:blip r:embed="rId9" cstate="email">
                    <a:extLst>
                      <a:ext uri="{28A0092B-C50C-407E-A947-70E740481C1C}">
                        <a14:useLocalDpi xmlns:a14="http://schemas.microsoft.com/office/drawing/2010/main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8659861" y="675607"/>
                    <a:ext cx="1104377" cy="828283"/>
                  </a:xfrm>
                  <a:prstGeom prst="rect">
                    <a:avLst/>
                  </a:prstGeom>
                </p:spPr>
              </p:pic>
              <p:pic>
                <p:nvPicPr>
                  <p:cNvPr id="68" name="圖片 67"/>
                  <p:cNvPicPr>
                    <a:picLocks noChangeAspect="1"/>
                  </p:cNvPicPr>
                  <p:nvPr/>
                </p:nvPicPr>
                <p:blipFill>
                  <a:blip r:embed="rId10" cstate="email">
                    <a:extLst>
                      <a:ext uri="{28A0092B-C50C-407E-A947-70E740481C1C}">
                        <a14:useLocalDpi xmlns:a14="http://schemas.microsoft.com/office/drawing/2010/main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9758950" y="682752"/>
                    <a:ext cx="1094850" cy="821138"/>
                  </a:xfrm>
                  <a:prstGeom prst="rect">
                    <a:avLst/>
                  </a:prstGeom>
                </p:spPr>
              </p:pic>
              <p:pic>
                <p:nvPicPr>
                  <p:cNvPr id="69" name="圖片 68"/>
                  <p:cNvPicPr>
                    <a:picLocks noChangeAspect="1"/>
                  </p:cNvPicPr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8669386" y="1503890"/>
                    <a:ext cx="2189702" cy="1314450"/>
                  </a:xfrm>
                  <a:prstGeom prst="rect">
                    <a:avLst/>
                  </a:prstGeom>
                </p:spPr>
              </p:pic>
            </p:grpSp>
            <p:sp>
              <p:nvSpPr>
                <p:cNvPr id="70" name="矩形 69"/>
                <p:cNvSpPr/>
                <p:nvPr/>
              </p:nvSpPr>
              <p:spPr>
                <a:xfrm>
                  <a:off x="8715963" y="2284468"/>
                  <a:ext cx="2200275" cy="349367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400" b="1" dirty="0">
                      <a:solidFill>
                        <a:schemeClr val="tx1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台北研發示範中心</a:t>
                  </a:r>
                </a:p>
              </p:txBody>
            </p:sp>
          </p:grpSp>
          <p:grpSp>
            <p:nvGrpSpPr>
              <p:cNvPr id="38" name="群組 37"/>
              <p:cNvGrpSpPr/>
              <p:nvPr/>
            </p:nvGrpSpPr>
            <p:grpSpPr>
              <a:xfrm>
                <a:off x="7528793" y="848095"/>
                <a:ext cx="1253257" cy="67062"/>
                <a:chOff x="7528793" y="848095"/>
                <a:chExt cx="1253257" cy="67062"/>
              </a:xfrm>
            </p:grpSpPr>
            <p:cxnSp>
              <p:nvCxnSpPr>
                <p:cNvPr id="36" name="直線接點 35"/>
                <p:cNvCxnSpPr>
                  <a:endCxn id="67" idx="1"/>
                </p:cNvCxnSpPr>
                <p:nvPr/>
              </p:nvCxnSpPr>
              <p:spPr>
                <a:xfrm>
                  <a:off x="7567612" y="885825"/>
                  <a:ext cx="1214438" cy="9525"/>
                </a:xfrm>
                <a:prstGeom prst="line">
                  <a:avLst/>
                </a:prstGeom>
                <a:ln w="158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37" name="圖片 36"/>
                <p:cNvPicPr>
                  <a:picLocks noChangeAspect="1"/>
                </p:cNvPicPr>
                <p:nvPr/>
              </p:nvPicPr>
              <p:blipFill>
                <a:blip r:embed="rId7" cstate="email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528793" y="848095"/>
                  <a:ext cx="67062" cy="67062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4" name="群組 3"/>
            <p:cNvGrpSpPr/>
            <p:nvPr/>
          </p:nvGrpSpPr>
          <p:grpSpPr>
            <a:xfrm>
              <a:off x="5027293" y="785655"/>
              <a:ext cx="1422588" cy="56106"/>
              <a:chOff x="5027293" y="785655"/>
              <a:chExt cx="1422588" cy="56106"/>
            </a:xfrm>
          </p:grpSpPr>
          <p:cxnSp>
            <p:nvCxnSpPr>
              <p:cNvPr id="11" name="直線接點 10"/>
              <p:cNvCxnSpPr/>
              <p:nvPr/>
            </p:nvCxnSpPr>
            <p:spPr>
              <a:xfrm>
                <a:off x="5027293" y="807958"/>
                <a:ext cx="1411359" cy="0"/>
              </a:xfrm>
              <a:prstGeom prst="line">
                <a:avLst/>
              </a:prstGeom>
              <a:ln w="158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3" name="圖片 2"/>
              <p:cNvPicPr>
                <a:picLocks noChangeAspect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 flipV="1">
                <a:off x="6393775" y="785655"/>
                <a:ext cx="56106" cy="5610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777871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寬螢幕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微軟正黑體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妤嘉 陳</dc:creator>
  <cp:lastModifiedBy>妤嘉 陳</cp:lastModifiedBy>
  <cp:revision>3</cp:revision>
  <dcterms:created xsi:type="dcterms:W3CDTF">2021-05-24T16:31:05Z</dcterms:created>
  <dcterms:modified xsi:type="dcterms:W3CDTF">2021-05-30T16:45:10Z</dcterms:modified>
</cp:coreProperties>
</file>